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7CD"/>
    <a:srgbClr val="AC74D6"/>
    <a:srgbClr val="BA8BDD"/>
    <a:srgbClr val="FF00FF"/>
    <a:srgbClr val="B058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4D28-6E0B-404A-8A3B-C6E0BDCAA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4C4D4-F7AD-4308-9EF6-3DFA53CF4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AC045-D6FA-47F4-83F6-0E660A84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8F41-351A-4196-BE6D-713517EB27F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85ACF-2137-4152-B450-AE787C4A4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9EEC3-93DD-46F9-9677-D6164124F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7C2B-DBBE-4FB8-B71B-CF6526C7F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6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06F48-AFD3-4114-8246-8FDC531F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3A52D-EB99-4045-8D78-AB7600D62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F2808-214F-4B90-A5B6-026FAD5D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8F41-351A-4196-BE6D-713517EB27F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F4827-30C3-4545-A26C-FB327060E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28402-1C6A-4290-9C87-6907F1AA1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7C2B-DBBE-4FB8-B71B-CF6526C7F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637D53-15C9-4C5A-838A-E5A056E5E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51DD9-958C-4E47-B929-87EB16D3E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8E35F-44AB-4899-95E3-1E93D2A1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8F41-351A-4196-BE6D-713517EB27F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9D894-D5A5-45E8-B2E9-80EEA636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EBDE4-E8A7-47C4-B1C1-5210C5E64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7C2B-DBBE-4FB8-B71B-CF6526C7F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4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A4294-4822-4184-938B-8D2B3251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43E4C-23C5-41D0-82E2-734AEB4DE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9B151-0FE2-4F4B-8B33-8600DCCCE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8F41-351A-4196-BE6D-713517EB27F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19851-DA65-4C05-A8D1-8EA0E1E30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51F6-7CAE-4088-99DB-A775757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7C2B-DBBE-4FB8-B71B-CF6526C7F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4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43984-6ADF-4D1F-8B97-BED22B589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EBEDD-A515-4833-A5ED-9A16DCAE2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5438D-E420-4EEE-ABC7-73EA38F11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8F41-351A-4196-BE6D-713517EB27F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F5722-6742-4304-BA3B-FD339FEBB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38AF8-41A3-407F-A242-3194AC04A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7C2B-DBBE-4FB8-B71B-CF6526C7F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3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9AE83-FD19-45DD-91D7-B9BEBBFB6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B01DB-4B72-4D76-AC76-162558345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542E7-A1DC-4E6A-AB7E-2FFCF0077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84365-4CC1-4157-835D-51F3242DC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8F41-351A-4196-BE6D-713517EB27F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C11E8-1FDC-4A3F-AD0D-108AB2B0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4A888-4EF6-4C68-AE86-6EEEE8317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7C2B-DBBE-4FB8-B71B-CF6526C7F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2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C5F6B-3BE6-41EC-B169-3D4AE380D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61AC7-FF6F-4910-B3EE-7842AD744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F6D22-08D2-482B-9F3F-77159752C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7266C-3871-4428-829F-3C768A243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F481F-807F-4302-A308-93563AD0B5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0930C6-9E09-458D-9A0C-179CBA454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8F41-351A-4196-BE6D-713517EB27F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2B78C9-090B-48DC-B962-321A26819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8DD01E-2252-4E5B-A731-12FFAA9B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7C2B-DBBE-4FB8-B71B-CF6526C7F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9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8037-8A9A-40D5-8BD9-910D7FA33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F9C7F8-D891-4822-B4E7-124F2A5A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8F41-351A-4196-BE6D-713517EB27F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852C3D-3C89-40A9-A41C-2EA2A940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B4D98-9D6F-417D-8E45-56E4D16C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7C2B-DBBE-4FB8-B71B-CF6526C7F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4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8E08BC-D7F4-4046-93D3-A3FB34836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8F41-351A-4196-BE6D-713517EB27F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F562BC-86CD-4766-AC39-4B832969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6F815-8B58-4C30-8442-674FF2396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7C2B-DBBE-4FB8-B71B-CF6526C7F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8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CAF56-5506-4F1C-A04B-8270ACB1B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56680-2DB9-44E8-94B9-E0CF9863B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AF3EC-1BFA-488B-9C64-2D226CB61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4E813-708B-4270-8BA6-854463760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8F41-351A-4196-BE6D-713517EB27F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1FA95-7924-440F-B7B7-08B6D5B01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9E152-9DC0-4075-98F6-3E1B759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7C2B-DBBE-4FB8-B71B-CF6526C7F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8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E7B2E-4859-4D4E-A83F-F68185438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01E4D8-C749-4E28-AE93-9C1868C26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349DD-CD16-4C24-826A-63EC45323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55C57-CCFA-4838-85C3-5B895BA5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8F41-351A-4196-BE6D-713517EB27F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28DFB-B23D-45EA-8612-24852B913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EA18C-A4DB-4179-A9ED-BC476DA3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7C2B-DBBE-4FB8-B71B-CF6526C7F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2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D95AEB-9509-40AB-8F1B-156C39553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8C709-BC90-4FC7-B571-52589DCB3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C3920-A8F3-472B-AE3A-762549D8E3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58F41-351A-4196-BE6D-713517EB27F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042C8-CD83-4432-A59D-FCE57BA9B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38A4B-1A78-4B4C-AC27-3710A8C21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97C2B-DBBE-4FB8-B71B-CF6526C7F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9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DD2390-BBBD-4F5C-B1D3-65E7D2C0A092}"/>
              </a:ext>
            </a:extLst>
          </p:cNvPr>
          <p:cNvSpPr txBox="1"/>
          <p:nvPr/>
        </p:nvSpPr>
        <p:spPr>
          <a:xfrm>
            <a:off x="2912358" y="179422"/>
            <a:ext cx="6377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Harrington" panose="04040505050A02020702" pitchFamily="82" charset="0"/>
              </a:rPr>
              <a:t> </a:t>
            </a:r>
            <a:r>
              <a:rPr lang="en-US" sz="5400" b="1" u="sng" dirty="0">
                <a:solidFill>
                  <a:srgbClr val="9A57CD"/>
                </a:solidFill>
                <a:latin typeface="Harrington" panose="04040505050A02020702" pitchFamily="82" charset="0"/>
              </a:rPr>
              <a:t>Spring Observances &amp; Holy Days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1ECAFB-6998-4354-A090-84CA531D3FFE}"/>
              </a:ext>
            </a:extLst>
          </p:cNvPr>
          <p:cNvSpPr txBox="1"/>
          <p:nvPr/>
        </p:nvSpPr>
        <p:spPr>
          <a:xfrm rot="264321">
            <a:off x="185530" y="3542345"/>
            <a:ext cx="9833141" cy="523220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en-US" sz="2800" dirty="0">
                <a:solidFill>
                  <a:srgbClr val="FF00FF"/>
                </a:solidFill>
                <a:latin typeface="Ravie" panose="04040805050809020602" pitchFamily="82" charset="0"/>
              </a:rPr>
              <a:t>Uplifting First Day of Unleavened Bread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E81193-3BB0-49CC-A517-0A4725033C0C}"/>
              </a:ext>
            </a:extLst>
          </p:cNvPr>
          <p:cNvSpPr txBox="1"/>
          <p:nvPr/>
        </p:nvSpPr>
        <p:spPr>
          <a:xfrm rot="540151">
            <a:off x="4116094" y="5046761"/>
            <a:ext cx="7774885" cy="646331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B05800"/>
                </a:solidFill>
                <a:latin typeface="Harlow Solid Italic" panose="04030604020F02020D02" pitchFamily="82" charset="0"/>
              </a:rPr>
              <a:t>Pleasant Last Day of Unleavened Bread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119822-6624-4C00-87B4-B8D94ECCDC43}"/>
              </a:ext>
            </a:extLst>
          </p:cNvPr>
          <p:cNvSpPr txBox="1"/>
          <p:nvPr/>
        </p:nvSpPr>
        <p:spPr>
          <a:xfrm>
            <a:off x="1206259" y="5281747"/>
            <a:ext cx="7420621" cy="1015663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Jokerman" panose="04090605060D06020702" pitchFamily="82" charset="0"/>
              </a:rPr>
              <a:t>Peaceful Pentecost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7A2C3-C416-44AB-9918-5322B0B760FF}"/>
              </a:ext>
            </a:extLst>
          </p:cNvPr>
          <p:cNvSpPr txBox="1"/>
          <p:nvPr/>
        </p:nvSpPr>
        <p:spPr>
          <a:xfrm>
            <a:off x="3924027" y="2312254"/>
            <a:ext cx="6914072" cy="677108"/>
          </a:xfrm>
          <a:prstGeom prst="rect">
            <a:avLst/>
          </a:prstGeom>
          <a:noFill/>
        </p:spPr>
        <p:txBody>
          <a:bodyPr wrap="none" rtlCol="0">
            <a:prstTxWarp prst="textDeflateBottom">
              <a:avLst/>
            </a:prstTxWarp>
            <a:spAutoFit/>
          </a:bodyPr>
          <a:lstStyle/>
          <a:p>
            <a:r>
              <a:rPr lang="en-US" sz="3800" dirty="0">
                <a:solidFill>
                  <a:srgbClr val="FF0000"/>
                </a:solidFill>
                <a:latin typeface="Vineta BT" panose="04020906050602070202" pitchFamily="82" charset="0"/>
              </a:rPr>
              <a:t>Pensive Passover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008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80"/>
    </mc:Choice>
    <mc:Fallback xmlns="">
      <p:transition spd="slow" advTm="329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.2|4.4|5|4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Harlow Solid Italic</vt:lpstr>
      <vt:lpstr>Harrington</vt:lpstr>
      <vt:lpstr>Jokerman</vt:lpstr>
      <vt:lpstr>Ravie</vt:lpstr>
      <vt:lpstr>Vineta BT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Jean Gauvin</dc:creator>
  <cp:lastModifiedBy>Mary Jean Gauvin</cp:lastModifiedBy>
  <cp:revision>31</cp:revision>
  <dcterms:created xsi:type="dcterms:W3CDTF">2018-12-08T03:43:19Z</dcterms:created>
  <dcterms:modified xsi:type="dcterms:W3CDTF">2018-12-20T03:11:57Z</dcterms:modified>
</cp:coreProperties>
</file>