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CC"/>
    <a:srgbClr val="4D7731"/>
    <a:srgbClr val="C2D1EC"/>
    <a:srgbClr val="C2DEB0"/>
    <a:srgbClr val="FFFF99"/>
    <a:srgbClr val="FFFF66"/>
    <a:srgbClr val="D3DEF1"/>
    <a:srgbClr val="DCC4EE"/>
    <a:srgbClr val="D5B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AB91-E6FE-4AE6-90BD-B02957A0907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F959-9EDB-4BA9-8F9B-9A9CBFA9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7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AB91-E6FE-4AE6-90BD-B02957A0907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F959-9EDB-4BA9-8F9B-9A9CBFA9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3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AB91-E6FE-4AE6-90BD-B02957A0907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F959-9EDB-4BA9-8F9B-9A9CBFA9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6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AB91-E6FE-4AE6-90BD-B02957A0907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F959-9EDB-4BA9-8F9B-9A9CBFA9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0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AB91-E6FE-4AE6-90BD-B02957A0907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F959-9EDB-4BA9-8F9B-9A9CBFA9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0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AB91-E6FE-4AE6-90BD-B02957A0907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F959-9EDB-4BA9-8F9B-9A9CBFA9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3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AB91-E6FE-4AE6-90BD-B02957A0907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F959-9EDB-4BA9-8F9B-9A9CBFA9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6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AB91-E6FE-4AE6-90BD-B02957A0907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F959-9EDB-4BA9-8F9B-9A9CBFA9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3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AB91-E6FE-4AE6-90BD-B02957A0907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F959-9EDB-4BA9-8F9B-9A9CBFA9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19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AB91-E6FE-4AE6-90BD-B02957A0907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F959-9EDB-4BA9-8F9B-9A9CBFA9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1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AB91-E6FE-4AE6-90BD-B02957A0907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F959-9EDB-4BA9-8F9B-9A9CBFA9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7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DAB91-E6FE-4AE6-90BD-B02957A0907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1F959-9EDB-4BA9-8F9B-9A9CBFA9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7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acquesgauvin.com/" TargetMode="External"/><Relationship Id="rId7" Type="http://schemas.openxmlformats.org/officeDocument/2006/relationships/hyperlink" Target="https://www.amazon.ca/s/ref=nb_sb_noss/133-6483130-0750820?url=search-alias%3Daps&amp;field-keywords=jacques+gauvin&amp;rh=i:aps,k:jacques+gauvin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hyperlink" Target="https://www.smashwords.com/books/search?query=Jacques+Gauvin" TargetMode="External"/><Relationship Id="rId5" Type="http://schemas.openxmlformats.org/officeDocument/2006/relationships/hyperlink" Target="https://shop.spreadshirt.com/destin-eternel" TargetMode="External"/><Relationship Id="rId4" Type="http://schemas.openxmlformats.org/officeDocument/2006/relationships/hyperlink" Target="https://shop.spreadshirt.com/eternal-destin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FFFEC1E-E0C1-41CB-8796-562C5DA9A501}"/>
              </a:ext>
            </a:extLst>
          </p:cNvPr>
          <p:cNvSpPr txBox="1"/>
          <p:nvPr/>
        </p:nvSpPr>
        <p:spPr>
          <a:xfrm>
            <a:off x="3103190" y="236678"/>
            <a:ext cx="59915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Religion in Action</a:t>
            </a:r>
          </a:p>
          <a:p>
            <a:pPr algn="ctr"/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</a:rPr>
              <a:t>by Jacques Gauvin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F09B321-D047-4B22-9FFD-B9AB574DFA95}"/>
              </a:ext>
            </a:extLst>
          </p:cNvPr>
          <p:cNvSpPr txBox="1"/>
          <p:nvPr/>
        </p:nvSpPr>
        <p:spPr>
          <a:xfrm>
            <a:off x="1513748" y="2131998"/>
            <a:ext cx="3178884" cy="1384995"/>
          </a:xfrm>
          <a:prstGeom prst="rect">
            <a:avLst/>
          </a:prstGeom>
          <a:solidFill>
            <a:srgbClr val="C2DEB0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33CC"/>
                </a:solidFill>
                <a:latin typeface="BankGothic Lt BT" panose="020B0607020203060204" pitchFamily="34" charset="0"/>
              </a:rPr>
              <a:t>Website</a:t>
            </a:r>
            <a:r>
              <a:rPr lang="en-US" sz="3200" dirty="0">
                <a:solidFill>
                  <a:srgbClr val="FF33CC"/>
                </a:solidFill>
                <a:latin typeface="BankGothic Lt BT" panose="020B060702020306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33CC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3"/>
              </a:rPr>
              <a:t>Jacques Gauvin - Religion</a:t>
            </a:r>
            <a:endParaRPr lang="en-US" sz="2400" dirty="0">
              <a:solidFill>
                <a:srgbClr val="FF33C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373617F-1B66-4397-8774-BB79CFEB148E}"/>
              </a:ext>
            </a:extLst>
          </p:cNvPr>
          <p:cNvSpPr txBox="1"/>
          <p:nvPr/>
        </p:nvSpPr>
        <p:spPr>
          <a:xfrm>
            <a:off x="2051459" y="3934985"/>
            <a:ext cx="2103461" cy="2492990"/>
          </a:xfrm>
          <a:prstGeom prst="rect">
            <a:avLst/>
          </a:prstGeom>
          <a:solidFill>
            <a:srgbClr val="C2D1EC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33CC"/>
                </a:solidFill>
                <a:latin typeface="BankGothic Lt BT" panose="020B0607020203060204" pitchFamily="34" charset="0"/>
              </a:rPr>
              <a:t>Shops</a:t>
            </a:r>
            <a:r>
              <a:rPr lang="en-US" sz="3200" dirty="0">
                <a:solidFill>
                  <a:srgbClr val="FF33CC"/>
                </a:solidFill>
                <a:latin typeface="BankGothic Lt BT" panose="020B060702020306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00B050"/>
                </a:solidFill>
                <a:latin typeface="Andy" panose="03080602030302030203" pitchFamily="66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Eternal Destiny</a:t>
            </a:r>
            <a:endParaRPr lang="en-US" sz="3600" dirty="0">
              <a:solidFill>
                <a:srgbClr val="00B050"/>
              </a:solidFill>
              <a:latin typeface="Andy" panose="03080602030302030203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00B050"/>
                </a:solidFill>
                <a:latin typeface="Andy" panose="03080602030302030203" pitchFamily="66" charset="0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Destin </a:t>
            </a:r>
            <a:r>
              <a:rPr lang="en-US" sz="3600" dirty="0" err="1">
                <a:solidFill>
                  <a:srgbClr val="00B050"/>
                </a:solidFill>
                <a:latin typeface="Andy" panose="03080602030302030203" pitchFamily="66" charset="0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Éternel</a:t>
            </a:r>
            <a:endParaRPr lang="en-US" sz="3600" dirty="0">
              <a:solidFill>
                <a:srgbClr val="00B050"/>
              </a:solidFill>
              <a:latin typeface="Andy" panose="030806020303020302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CE9FC7D-0C28-48C1-8D71-2ACD93840FC6}"/>
              </a:ext>
            </a:extLst>
          </p:cNvPr>
          <p:cNvSpPr txBox="1"/>
          <p:nvPr/>
        </p:nvSpPr>
        <p:spPr>
          <a:xfrm>
            <a:off x="6074103" y="1946287"/>
            <a:ext cx="5187126" cy="4685898"/>
          </a:xfrm>
          <a:prstGeom prst="rect">
            <a:avLst/>
          </a:prstGeom>
          <a:solidFill>
            <a:srgbClr val="DCC4EE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chemeClr val="accent1"/>
                </a:solidFill>
                <a:latin typeface="BankGothic Lt BT" panose="020B0607020203060204" pitchFamily="34" charset="0"/>
                <a:hlinkClick r:id="rId6"/>
              </a:rPr>
              <a:t>eBooks</a:t>
            </a:r>
            <a:r>
              <a:rPr lang="en-US" sz="3200" dirty="0">
                <a:solidFill>
                  <a:schemeClr val="accent1"/>
                </a:solidFill>
                <a:latin typeface="BankGothic Lt BT" panose="020B0607020203060204" pitchFamily="34" charset="0"/>
              </a:rPr>
              <a:t> </a:t>
            </a:r>
            <a:r>
              <a:rPr lang="en-US" sz="3200" b="1" dirty="0" smtClean="0">
                <a:solidFill>
                  <a:schemeClr val="accent5"/>
                </a:solidFill>
                <a:latin typeface="BankGothic Lt BT" panose="020B0607020203060204" pitchFamily="34" charset="0"/>
              </a:rPr>
              <a:t>&amp;</a:t>
            </a:r>
            <a:r>
              <a:rPr lang="en-US" sz="3200" dirty="0" smtClean="0">
                <a:solidFill>
                  <a:schemeClr val="accent1"/>
                </a:solidFill>
                <a:latin typeface="BankGothic Lt BT" panose="020B0607020203060204" pitchFamily="34" charset="0"/>
              </a:rPr>
              <a:t> </a:t>
            </a:r>
            <a:r>
              <a:rPr lang="en-US" sz="3200" b="1" dirty="0">
                <a:solidFill>
                  <a:schemeClr val="accent1"/>
                </a:solidFill>
                <a:latin typeface="BankGothic Lt BT" panose="020B0607020203060204" pitchFamily="34" charset="0"/>
                <a:hlinkClick r:id="rId7"/>
              </a:rPr>
              <a:t>Paperbacks</a:t>
            </a:r>
            <a:r>
              <a:rPr lang="en-US" sz="3200" dirty="0">
                <a:solidFill>
                  <a:schemeClr val="accent1"/>
                </a:solidFill>
                <a:latin typeface="BankGothic Lt BT" panose="020B060702020306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500" b="1" dirty="0">
                <a:solidFill>
                  <a:schemeClr val="accent4">
                    <a:lumMod val="50000"/>
                  </a:schemeClr>
                </a:solidFill>
                <a:latin typeface="Bickley Script" panose="030202020406070A0903" pitchFamily="66" charset="0"/>
              </a:rPr>
              <a:t>The Other Side Of The Holy Cover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FF9900"/>
                </a:solidFill>
                <a:latin typeface="Berlin Sans FB Demi" panose="020E0802020502020306" pitchFamily="34" charset="0"/>
              </a:rPr>
              <a:t>Rocky Road Reconciliation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4D7731"/>
                </a:solidFill>
                <a:latin typeface="Bernard MT Condensed" panose="02050806060905020404" pitchFamily="18" charset="0"/>
              </a:rPr>
              <a:t>Trumpet Blasts!</a:t>
            </a:r>
          </a:p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rgbClr val="009999"/>
                </a:solidFill>
                <a:latin typeface="Bradley Hand ITC" panose="03070402050302030203" pitchFamily="66" charset="0"/>
              </a:rPr>
              <a:t>Spiritual Insights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5F2987"/>
                </a:solidFill>
                <a:latin typeface="Colonna MT" panose="04020805060202030203" pitchFamily="82" charset="0"/>
              </a:rPr>
              <a:t>Christianity On The Rock</a:t>
            </a:r>
          </a:p>
          <a:p>
            <a:pPr>
              <a:lnSpc>
                <a:spcPct val="150000"/>
              </a:lnSpc>
            </a:pPr>
            <a:r>
              <a:rPr lang="en-US" sz="2000" b="1" dirty="0" err="1">
                <a:solidFill>
                  <a:srgbClr val="CC0000"/>
                </a:solidFill>
                <a:latin typeface="Kristen ITC" panose="03050502040202030202" pitchFamily="66" charset="0"/>
              </a:rPr>
              <a:t>Axiomes</a:t>
            </a:r>
            <a:r>
              <a:rPr lang="en-US" sz="2000" b="1" dirty="0">
                <a:solidFill>
                  <a:srgbClr val="CC0000"/>
                </a:solidFill>
                <a:latin typeface="Kristen ITC" panose="03050502040202030202" pitchFamily="66" charset="0"/>
              </a:rPr>
              <a:t> </a:t>
            </a:r>
            <a:r>
              <a:rPr lang="en-CA" sz="2000" b="1" dirty="0">
                <a:solidFill>
                  <a:srgbClr val="CC0000"/>
                </a:solidFill>
                <a:latin typeface="Kristen ITC" panose="03050502040202030202" pitchFamily="66" charset="0"/>
              </a:rPr>
              <a:t>À</a:t>
            </a:r>
            <a:r>
              <a:rPr lang="en-US" sz="2000" b="1" dirty="0" smtClean="0">
                <a:solidFill>
                  <a:srgbClr val="CC0000"/>
                </a:solidFill>
                <a:latin typeface="Kristen ITC" panose="03050502040202030202" pitchFamily="66" charset="0"/>
              </a:rPr>
              <a:t> </a:t>
            </a:r>
            <a:r>
              <a:rPr lang="en-US" sz="2000" b="1" dirty="0">
                <a:solidFill>
                  <a:srgbClr val="CC0000"/>
                </a:solidFill>
                <a:latin typeface="Kristen ITC" panose="03050502040202030202" pitchFamily="66" charset="0"/>
              </a:rPr>
              <a:t>Destin </a:t>
            </a:r>
            <a:r>
              <a:rPr lang="en-US" sz="2000" b="1" dirty="0" err="1">
                <a:solidFill>
                  <a:srgbClr val="CC0000"/>
                </a:solidFill>
                <a:latin typeface="Kristen ITC" panose="03050502040202030202" pitchFamily="66" charset="0"/>
              </a:rPr>
              <a:t>Éternel</a:t>
            </a:r>
            <a:endParaRPr lang="en-US" sz="2000" b="1" dirty="0">
              <a:solidFill>
                <a:srgbClr val="CC0000"/>
              </a:solidFill>
              <a:latin typeface="Kristen ITC" panose="03050502040202030202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845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1032"/>
    </mc:Choice>
    <mc:Fallback>
      <p:transition spd="slow" advTm="810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3.4|1.8|4.4|5.7|2.2|4.2|3.9|4.4|3.8|4.1|5.8"/>
</p:tagLst>
</file>

<file path=ppt/theme/theme1.xml><?xml version="1.0" encoding="utf-8"?>
<a:theme xmlns:a="http://schemas.openxmlformats.org/drawingml/2006/main" name="Office Theme">
  <a:themeElements>
    <a:clrScheme name="Custom 1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EAB20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</TotalTime>
  <Words>45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6" baseType="lpstr">
      <vt:lpstr>Agency FB</vt:lpstr>
      <vt:lpstr>Aharoni</vt:lpstr>
      <vt:lpstr>Andalus</vt:lpstr>
      <vt:lpstr>Andy</vt:lpstr>
      <vt:lpstr>Arial</vt:lpstr>
      <vt:lpstr>BankGothic Lt BT</vt:lpstr>
      <vt:lpstr>Berlin Sans FB Demi</vt:lpstr>
      <vt:lpstr>Bernard MT Condensed</vt:lpstr>
      <vt:lpstr>Bickley Script</vt:lpstr>
      <vt:lpstr>Bradley Hand ITC</vt:lpstr>
      <vt:lpstr>Calibri</vt:lpstr>
      <vt:lpstr>Calibri Light</vt:lpstr>
      <vt:lpstr>Colonna MT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Jean Gauvin</dc:creator>
  <cp:lastModifiedBy>JACQUES GAUVIN</cp:lastModifiedBy>
  <cp:revision>36</cp:revision>
  <dcterms:created xsi:type="dcterms:W3CDTF">2018-11-07T03:12:05Z</dcterms:created>
  <dcterms:modified xsi:type="dcterms:W3CDTF">2018-12-06T01:30:56Z</dcterms:modified>
</cp:coreProperties>
</file>