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B"/>
    <a:srgbClr val="B6B2B2"/>
    <a:srgbClr val="663300"/>
    <a:srgbClr val="996633"/>
    <a:srgbClr val="CC9900"/>
    <a:srgbClr val="996600"/>
    <a:srgbClr val="893BC3"/>
    <a:srgbClr val="FF66FF"/>
    <a:srgbClr val="CC0099"/>
    <a:srgbClr val="E66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0FBAD-F094-4A2D-8D31-8728B24CD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9CC51-A72E-46A1-881E-5C342FA25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D5D6F-980C-484B-BD60-E0747966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90C30-7BE0-4448-8985-AFFECD56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80D5A-9A32-4E0E-AC32-B6D2F33E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0E7D-2E6C-4376-A3D3-CC744A711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17736-0423-4071-B2CF-BBC07BEBD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C5033-6491-4EE8-B2CE-51F0F6BD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7DE03-6E93-40FE-83FB-6F210BB4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46B46-C2F7-4E92-AE36-B5655C26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9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7C6331-09CE-467C-9693-74F8849D9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698B2-8926-4761-BD10-3475703B6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5835B-AA07-467A-B5CB-42BD6823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6D12-BE03-406D-B3C3-56C6E426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72EDE-9D21-4712-8EE3-B43525C7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5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F9103-4A5C-4A32-8CE0-4ABB084E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2C5A-F889-445E-BDFE-0EC100C3A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9A3A7-58AC-4229-8ECA-FDC109C1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3CF46-EF6C-4796-AA7E-6651E6659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61933-DAAC-42A6-BB0A-3FC2A88E7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8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DBEB-D0A9-43A5-8494-9252B3AC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C5AFF-6EF6-4EDD-8E06-F1A73E703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E8870-AD81-4E52-90E5-A6700680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ABBDF-A301-4096-A7A9-69FF48A2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2F622-599F-44FF-957C-6161CC89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C90BD-1E17-4004-851C-92C84FD9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81B8-A065-4C36-A203-F38D1FD5A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D8A75-BFD2-4710-8CAE-75A1C3E15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8D994-972B-4292-8ECC-4B379005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8B2C7-6B0A-4368-832A-231D89D6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9D600-C8C4-4C49-A16A-4B106AC5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4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6134-7F95-458F-A28A-8F7DBAAF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5E104-6774-4449-A48F-1E1F48D3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9748E-7D57-4822-8972-46D3C3E37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3C42A-A90C-480E-A374-A10A8EDEF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326B7-1559-48A2-A920-FBF5FF5CC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21F877-4B50-4084-A389-5236113C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DD920D-83E7-40EA-BAA3-A609D980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B4230C-7603-48C6-B9AA-9693C8273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0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776A3-0F95-4496-AD19-69759515E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C56E8-0A07-4AEC-8677-2943287E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A1FB4-FFFD-41CE-A628-7F5504CC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6323E-1E7F-44E4-B94E-46A9084C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20EAB-860C-485E-A8D5-41D460F6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48A00F-4BF3-404F-AABC-76757C2A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CEA71B-352D-416A-A341-F4720194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3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A8E9-973E-435B-8A1A-04563E03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218A8-8705-436C-B2F9-99F19FFCD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6F38E-2296-481B-97BD-9FAA66D21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E2D1F-F949-458D-AC1E-AAAAE14D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0150F-6FF7-498E-A9AF-216CC191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A4526-6B8E-43CE-9421-DD08C563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5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EC495-EAB4-4B01-8FA0-C6BADA4C3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3C0E0-CDD3-4796-980F-D3FE6B864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B5D55-DF5D-4989-A253-8258ED9C3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31C3F-90A0-44D6-AB0A-A0F79D2D2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D7D47-800B-4F31-8AFD-25AD5732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1EBF9-DFAB-4974-B0BC-09716AFB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0EB14-F69A-4E99-9B67-272E2ECBA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CB546-1C6C-4D96-B6A1-2BC421847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37A35-ACF8-422E-9488-BF258B1CD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C1E6-B848-4D83-BE2E-6835AE7DDA5E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32995-6E08-496B-B446-133933353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A46DD-3F8A-4111-8D58-8A780EC20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3C82-8B3D-44DC-8B3A-FBBAF4B25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9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C4F669-B167-487B-BA55-9D5C1B6A2ED4}"/>
              </a:ext>
            </a:extLst>
          </p:cNvPr>
          <p:cNvSpPr txBox="1"/>
          <p:nvPr/>
        </p:nvSpPr>
        <p:spPr>
          <a:xfrm>
            <a:off x="2268921" y="373016"/>
            <a:ext cx="76541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663300"/>
                </a:solidFill>
                <a:latin typeface="Castellar" panose="020A0402060406010301" pitchFamily="18" charset="0"/>
                <a:cs typeface="Andalus" panose="02020603050405020304" pitchFamily="18" charset="-78"/>
              </a:rPr>
              <a:t>Fall Holy Days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1EB70D-3ACE-4591-86F8-196810539270}"/>
              </a:ext>
            </a:extLst>
          </p:cNvPr>
          <p:cNvSpPr txBox="1"/>
          <p:nvPr/>
        </p:nvSpPr>
        <p:spPr>
          <a:xfrm>
            <a:off x="2617320" y="1716407"/>
            <a:ext cx="695735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800" b="1" dirty="0">
                <a:solidFill>
                  <a:srgbClr val="FF0000"/>
                </a:solidFill>
                <a:latin typeface="Edwardian Script ITC" panose="030303020407070D0804" pitchFamily="66" charset="0"/>
              </a:rPr>
              <a:t>A refreshing Feast of Trumpets!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EC2D3A-9824-4E38-994B-C3F997354D61}"/>
              </a:ext>
            </a:extLst>
          </p:cNvPr>
          <p:cNvSpPr txBox="1"/>
          <p:nvPr/>
        </p:nvSpPr>
        <p:spPr>
          <a:xfrm>
            <a:off x="1609833" y="2876105"/>
            <a:ext cx="8972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200" b="1" dirty="0">
                <a:solidFill>
                  <a:srgbClr val="893BC3"/>
                </a:solidFill>
                <a:latin typeface="Script MT Bold" panose="03040602040607080904" pitchFamily="66" charset="0"/>
              </a:rPr>
              <a:t>An inspiring Day of Atonement!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DDEEF4-515D-4032-B245-F320D276667B}"/>
              </a:ext>
            </a:extLst>
          </p:cNvPr>
          <p:cNvSpPr txBox="1"/>
          <p:nvPr/>
        </p:nvSpPr>
        <p:spPr>
          <a:xfrm>
            <a:off x="1193180" y="3999348"/>
            <a:ext cx="980563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800" b="1" dirty="0">
                <a:solidFill>
                  <a:srgbClr val="FFFF3B"/>
                </a:solidFill>
                <a:latin typeface="CommercialScript BT" panose="03030803040807090C04" pitchFamily="66" charset="0"/>
              </a:rPr>
              <a:t>A delightful Feast of Tabernacles!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FDCB56-5D16-4A59-9685-C1BBED3187DA}"/>
              </a:ext>
            </a:extLst>
          </p:cNvPr>
          <p:cNvSpPr txBox="1"/>
          <p:nvPr/>
        </p:nvSpPr>
        <p:spPr>
          <a:xfrm>
            <a:off x="3207480" y="5184146"/>
            <a:ext cx="57770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E66914"/>
                </a:solidFill>
                <a:latin typeface="French Script MT" panose="03020402040607040605" pitchFamily="66" charset="0"/>
              </a:rPr>
              <a:t>A fulfilling Eighth Day!</a:t>
            </a:r>
          </a:p>
        </p:txBody>
      </p:sp>
    </p:spTree>
    <p:extLst>
      <p:ext uri="{BB962C8B-B14F-4D97-AF65-F5344CB8AC3E}">
        <p14:creationId xmlns:p14="http://schemas.microsoft.com/office/powerpoint/2010/main" val="324488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CommercialScript BT</vt:lpstr>
      <vt:lpstr>Edwardian Script ITC</vt:lpstr>
      <vt:lpstr>French Script MT</vt:lpstr>
      <vt:lpstr>Script MT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2020-08-23T19:00:53Z</dcterms:created>
  <dcterms:modified xsi:type="dcterms:W3CDTF">2020-08-24T20:13:22Z</dcterms:modified>
</cp:coreProperties>
</file>