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  <a:srgbClr val="009A46"/>
    <a:srgbClr val="FF6565"/>
    <a:srgbClr val="77274F"/>
    <a:srgbClr val="FF0000"/>
    <a:srgbClr val="00A249"/>
    <a:srgbClr val="E4722C"/>
    <a:srgbClr val="7A5A00"/>
    <a:srgbClr val="9E75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AB2F37-BF00-430E-9742-DD16A0226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5BABF6A-00BC-4AD7-A76B-2B2D6B8B7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55F55ED-7C72-4D55-BE32-0DD7A8586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DE7B-2E3D-465B-9292-556973417D6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4D3753F-16AD-4EBA-9DB8-F0D96672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D707FA8-47B5-4436-9FE8-A30777BF5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078F-DCCB-4C84-91FA-54E89B68B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86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218705-E7EB-4A00-A9B8-897990451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F5C922A-A6B1-4696-829D-EE18DC0D9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ED99FFC-C773-4D31-89DB-EFC80F106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DE7B-2E3D-465B-9292-556973417D6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F901464-0642-414E-A278-CF8CE125A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3027D3-19BD-4E28-A8A9-5F61E5D9C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078F-DCCB-4C84-91FA-54E89B68B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91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3480048-AC30-4651-9D12-6DB2A66835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D249F90-F231-4F1A-B058-058C525D02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EAA553E-29AE-4A00-885C-2FC2C5939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DE7B-2E3D-465B-9292-556973417D6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5BF283F-D7FB-4CB7-827A-27DC6E081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9B079E-3242-40B4-8DF7-25BDEA0DE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078F-DCCB-4C84-91FA-54E89B68B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4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1A21B3-CE0A-4DE8-A03C-B41941CAC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A6A866D-4F70-4D19-BCBF-1CECB549C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15435A3-5FC0-4AB8-8DD8-295C14283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DE7B-2E3D-465B-9292-556973417D6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70B22B-AAF6-434B-9745-6FD1ABD4B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F13262A-8288-4AE9-8501-B1B057214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078F-DCCB-4C84-91FA-54E89B68B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3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88D4FD-1C60-492C-B888-4DCEC34C3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6C3D005-8860-44CB-A243-1C3B1516C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9A2B56F-68EC-405B-AC49-BE05738F5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DE7B-2E3D-465B-9292-556973417D6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9AB8908-E848-4CA0-A1E9-68E493019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8538279-FFE6-4196-9A20-8001BFCE4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078F-DCCB-4C84-91FA-54E89B68B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1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43F559-D71B-4E46-A0F2-80EEF613D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7A264DB-E933-44E8-A9FA-9D1182C8CC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6102B9B-5FA9-42CD-8A4F-051ACED9D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0CCC4FB-3695-4402-B296-B5AC48985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DE7B-2E3D-465B-9292-556973417D6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3892CCD-DC4A-47DA-8EFA-CE587E28F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371CA1F-2B0C-4686-B3ED-230D9BC00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078F-DCCB-4C84-91FA-54E89B68B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7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7466B8-44CA-4CB2-8D2A-E9BE0101B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572CD2D-D230-4203-B76B-2284E9663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E84B3A4-F353-47DE-B02E-D8815AD6E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CFF05C8-32E7-4803-8C57-EE86C9FCCC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E1C9821-D7F1-49E3-9CE0-B37948801A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7450233-90F5-4985-AFD6-7965B231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DE7B-2E3D-465B-9292-556973417D6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255C11B-60E4-42B1-8752-775A5E89F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5CCFB55-AD0C-4BFC-998A-07DA6133F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078F-DCCB-4C84-91FA-54E89B68B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5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F0F7F9-1A4F-4455-BB13-088AF501B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C4AE258-557A-45D7-AFD6-4D3490DF4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DE7B-2E3D-465B-9292-556973417D6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BBE0963-B8BB-42BE-A705-4BC8A134D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42BA58B-4BF7-410E-9727-A4306F763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078F-DCCB-4C84-91FA-54E89B68B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CE4C141-EA36-4CD7-8B7B-A88E24215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DE7B-2E3D-465B-9292-556973417D6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E017F5F0-EF58-42C7-84C8-00B6EEF83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261912D-F069-4F0D-8735-FAD5E85AC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078F-DCCB-4C84-91FA-54E89B68B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2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BD2A07-0626-4B4B-BDCC-3142DD5FA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697D120-552F-4401-9F88-FB57A0A22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0490FCE-0336-4CAC-A59C-5E37483ECF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CBC74D8-E520-4034-8117-D7B7A3DC3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DE7B-2E3D-465B-9292-556973417D6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8FEF458-A3A6-422E-BF24-C2F06DED5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F879982-E0DE-4328-B38A-D2E47AE80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078F-DCCB-4C84-91FA-54E89B68B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44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FEDBF8-3D62-4273-8792-FADE70D24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1A8BABB-BB8F-4765-AA7A-AFFCCC679E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1AEA6FE-6D30-485D-95D7-EF0BA8682A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DE97AA0-2374-44F0-B838-02E1F1267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BDE7B-2E3D-465B-9292-556973417D6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8D7E1E5-22EE-4276-A3B8-FC36C104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8A0299C-A068-4C08-AC75-1247BB0C7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5078F-DCCB-4C84-91FA-54E89B68B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4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E3FD1F0-F483-47DF-B155-D450A2ECE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BF6A4DB-E7AD-493E-81AD-D6347A1B18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ABE494C-6A7C-4CCE-AA31-A7DEEB81C6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BDE7B-2E3D-465B-9292-556973417D67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4D9812B-BBB3-46B6-8283-1AFCA77984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C0EA6CA-8595-4AE4-9F2E-3ED392C073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5078F-DCCB-4C84-91FA-54E89B68B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0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rgbClr val="BBB9B3"/>
            </a:gs>
            <a:gs pos="48000">
              <a:srgbClr val="E4722C"/>
            </a:gs>
            <a:gs pos="58000">
              <a:srgbClr val="7A5A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2960C0FF-1C6E-4130-823C-F73B71F8A529}"/>
              </a:ext>
            </a:extLst>
          </p:cNvPr>
          <p:cNvSpPr txBox="1"/>
          <p:nvPr/>
        </p:nvSpPr>
        <p:spPr>
          <a:xfrm rot="21071933">
            <a:off x="45262" y="1997800"/>
            <a:ext cx="5509842" cy="1015663"/>
          </a:xfrm>
          <a:prstGeom prst="rect">
            <a:avLst/>
          </a:prstGeom>
          <a:noFill/>
          <a:scene3d>
            <a:camera prst="isometricLeftDown"/>
            <a:lightRig rig="threePt" dir="t"/>
          </a:scene3d>
          <a:sp3d>
            <a:bevelT w="114300" prst="artDeco"/>
          </a:sp3d>
        </p:spPr>
        <p:txBody>
          <a:bodyPr wrap="none" rtlCol="0">
            <a:spAutoFit/>
          </a:bodyPr>
          <a:lstStyle/>
          <a:p>
            <a:r>
              <a:rPr lang="en-US" sz="6000" i="1" dirty="0">
                <a:solidFill>
                  <a:srgbClr val="008E40"/>
                </a:solidFill>
                <a:latin typeface="Andy" panose="03080602030302030203" pitchFamily="66" charset="0"/>
              </a:rPr>
              <a:t>Happy Feast of Trumpets!</a:t>
            </a:r>
          </a:p>
        </p:txBody>
      </p:sp>
      <p:sp>
        <p:nvSpPr>
          <p:cNvPr id="8" name="AutoShape 2" descr="Image result for new moon">
            <a:extLst>
              <a:ext uri="{FF2B5EF4-FFF2-40B4-BE49-F238E27FC236}">
                <a16:creationId xmlns="" xmlns:a16="http://schemas.microsoft.com/office/drawing/2014/main" id="{914B1361-7F75-4EFD-8AEE-44771C4476F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2153478" cy="215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Image result for new moon">
            <a:extLst>
              <a:ext uri="{FF2B5EF4-FFF2-40B4-BE49-F238E27FC236}">
                <a16:creationId xmlns="" xmlns:a16="http://schemas.microsoft.com/office/drawing/2014/main" id="{6B3AC0E2-2CDF-47F7-B429-D35B9741B1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9C0BE746-5F35-474F-BD03-0ECA2E3A0826}"/>
              </a:ext>
            </a:extLst>
          </p:cNvPr>
          <p:cNvSpPr txBox="1"/>
          <p:nvPr/>
        </p:nvSpPr>
        <p:spPr>
          <a:xfrm>
            <a:off x="5600367" y="1797488"/>
            <a:ext cx="6115777" cy="769441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77274F"/>
                </a:solidFill>
                <a:latin typeface="CommercialScript BT" panose="03030803040807090C04" pitchFamily="66" charset="0"/>
              </a:rPr>
              <a:t>Blessed Day of Atonement!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B765AB6-7E0D-4C82-8A0A-CF3FDF75247A}"/>
              </a:ext>
            </a:extLst>
          </p:cNvPr>
          <p:cNvSpPr txBox="1"/>
          <p:nvPr/>
        </p:nvSpPr>
        <p:spPr>
          <a:xfrm>
            <a:off x="301783" y="4513292"/>
            <a:ext cx="7505581" cy="769441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latin typeface="Gigi" panose="04040504061007020D02" pitchFamily="82" charset="0"/>
              </a:rPr>
              <a:t>Wonderful Feast of Tabernacles!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86BCE559-16B7-4B39-AB5F-D341C362460B}"/>
              </a:ext>
            </a:extLst>
          </p:cNvPr>
          <p:cNvSpPr txBox="1"/>
          <p:nvPr/>
        </p:nvSpPr>
        <p:spPr>
          <a:xfrm>
            <a:off x="6095999" y="5130332"/>
            <a:ext cx="5695213" cy="646331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3600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Forte" panose="03060902040502070203" pitchFamily="66" charset="0"/>
              </a:rPr>
              <a:t>Memorable Last Great Day!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C6B60B6C-5241-4B79-B43F-80C5510E54F3}"/>
              </a:ext>
            </a:extLst>
          </p:cNvPr>
          <p:cNvSpPr txBox="1"/>
          <p:nvPr/>
        </p:nvSpPr>
        <p:spPr>
          <a:xfrm>
            <a:off x="4583405" y="533819"/>
            <a:ext cx="322395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u="sng" dirty="0">
                <a:solidFill>
                  <a:srgbClr val="C00000"/>
                </a:solidFill>
                <a:latin typeface="Algerian" panose="04020705040A02060702" pitchFamily="82" charset="0"/>
              </a:rPr>
              <a:t>Fall Holy Days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3537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25161"/>
    </mc:Choice>
    <mc:Fallback>
      <p:transition advTm="251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2.9|2.2|2.9|3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23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Algerian</vt:lpstr>
      <vt:lpstr>Andy</vt:lpstr>
      <vt:lpstr>Arial</vt:lpstr>
      <vt:lpstr>Calibri</vt:lpstr>
      <vt:lpstr>Calibri Light</vt:lpstr>
      <vt:lpstr>CommercialScript BT</vt:lpstr>
      <vt:lpstr>Forte</vt:lpstr>
      <vt:lpstr>Gigi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Jean Gauvin</dc:creator>
  <cp:lastModifiedBy>JACQUES GAUVIN</cp:lastModifiedBy>
  <cp:revision>35</cp:revision>
  <dcterms:created xsi:type="dcterms:W3CDTF">2018-09-03T00:06:09Z</dcterms:created>
  <dcterms:modified xsi:type="dcterms:W3CDTF">2018-12-06T01:17:17Z</dcterms:modified>
</cp:coreProperties>
</file>