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55"/>
    <a:srgbClr val="209870"/>
    <a:srgbClr val="850DAB"/>
    <a:srgbClr val="9600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0372F-5818-4BC6-86FA-78B366E3D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350F0-7D95-47F9-9557-9AC88A71B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A472A-59E2-4BBA-A9AF-7EED1213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D5D-73C1-44BE-B818-BBF993A4631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2BE45-2BE5-4DC5-A33B-76497173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B689F-9937-464B-8067-F2266866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B88-19E0-40A1-8AA9-8977FB63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8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E8F4B-EB74-4368-ACC1-B2FBB20B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7A96C4-7F38-4D3E-A194-688077724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DFBAE-1E62-4BDF-B82A-97489BAB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D5D-73C1-44BE-B818-BBF993A4631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6FFF2-6152-4936-B7C6-2547D26B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F47FB-CF97-4163-BEE3-DDF93706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B88-19E0-40A1-8AA9-8977FB63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9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E8384-4001-4C46-AB13-0D7ED8BF62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808AF-4A15-4A17-92DE-1F27382C0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4E970-81D4-4C8E-94E8-0ED56849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D5D-73C1-44BE-B818-BBF993A4631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083D4-2F38-4C67-AA41-EE1A2EC9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AD6C7-423A-42E8-A810-29A45A7A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B88-19E0-40A1-8AA9-8977FB63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8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F89E-423A-4C22-87CA-522CBFC2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CF7F-287F-4DC7-815B-776C91A02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4E9F2-3FF1-432F-AFFD-27C1576F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D5D-73C1-44BE-B818-BBF993A4631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35C13-6D1E-4ACD-8473-56E9DB55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548D9-A6F7-456D-A39F-A0012D06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B88-19E0-40A1-8AA9-8977FB63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F12F3-F1B4-4D41-8BC0-59F3B0AB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52695-3099-4F3E-9ABA-951EFA6F8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9FA8B-E5B1-46F5-89C8-8ACB6BD2B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D5D-73C1-44BE-B818-BBF993A4631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8E546-D10F-4FCE-86E0-83E4B989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D13BD-BE48-4478-A250-F0803E1E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B88-19E0-40A1-8AA9-8977FB63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7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6E91F-37B4-4B61-ADC7-B7E44C8B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AEA4B-89D2-42DD-8848-37363C0E8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9283D-8E7E-45F9-84C6-6F9EE7BE2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1738E-FF69-4C1A-9D38-6A6C6F92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D5D-73C1-44BE-B818-BBF993A4631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666CB-17BA-48DB-A00B-CF80849D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8A8E3-6EFA-4BD2-890D-CCDC34CF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B88-19E0-40A1-8AA9-8977FB63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379A-CB5A-4117-8C63-61DED832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74637-7B6C-4EFB-914F-1255C6284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8E3B4-9F9B-48A4-A252-12E0CC041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97016E-4726-4A08-B8D9-40C76D144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FE33C-087A-4B64-9840-EE9F961F2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69446-77D3-400D-B171-A0979C67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D5D-73C1-44BE-B818-BBF993A4631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19281D-476A-444A-BF45-9C0D405F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476483-1871-449E-BB35-6D6B8054F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B88-19E0-40A1-8AA9-8977FB63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30DC1-74CA-4CB2-B30F-64D5B0AD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4B66FC-2CA2-43CD-986C-D102A518D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D5D-73C1-44BE-B818-BBF993A4631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3926-1E08-4725-BF70-B5449937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C031C-EBE1-4F56-AC27-7AE7C245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B88-19E0-40A1-8AA9-8977FB63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0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441D42-9A66-4346-9252-2FECC8842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D5D-73C1-44BE-B818-BBF993A4631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9B1CF-FFE7-47FC-BB74-8ABC24501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0C015-96CF-4AEF-A8F5-A52A639A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B88-19E0-40A1-8AA9-8977FB63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6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BFA72-8F9A-4A7A-B27E-B325023B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2B3F1-8D0C-4320-BD3C-DBAFBE109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6969F-F8EB-4AED-8F80-CEAE5E3D6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10531-C9D4-4E9F-8F21-735B05D7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D5D-73C1-44BE-B818-BBF993A4631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C5D96-43C5-49F4-91F2-033C4A13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3ABB3-CEA7-47C5-B8FD-112DEA580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B88-19E0-40A1-8AA9-8977FB63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3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74128-32D5-471D-BEDA-EB51707DD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57D02D-9F94-4E6E-B0C5-E3CB2CE19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8E228-8473-4E89-ACE9-65A25090A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0E290-CFB7-45B4-A077-93DDE41EB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D5D-73C1-44BE-B818-BBF993A4631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B66D6-FCFF-4549-BAFC-AD1B18D0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BE718-31A3-4AEF-862B-39DDEA41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6B88-19E0-40A1-8AA9-8977FB63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3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C25662-C812-49DD-A42D-BC630AFC0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F2FFF-79DA-48A1-AA2F-4CCACDF49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74269-D36F-4508-8270-F2D5F096C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B4D5D-73C1-44BE-B818-BBF993A4631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39851-7209-4D00-B502-60CEFE999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794A1-C0BB-4270-9D25-C3B5A3C3A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6B88-19E0-40A1-8AA9-8977FB63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F49A97-DC7B-4E8B-8400-6DC63301A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94" y="3655116"/>
            <a:ext cx="4320209" cy="26752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42C753-642D-4B37-A51F-748B26C54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" y="289287"/>
            <a:ext cx="4147932" cy="2765288"/>
          </a:xfrm>
          <a:prstGeom prst="hexagon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8F75BE-0756-4512-8FC3-3CF8FF8062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53" y="289288"/>
            <a:ext cx="4147932" cy="2765287"/>
          </a:xfrm>
          <a:prstGeom prst="ellipse">
            <a:avLst/>
          </a:prstGeom>
          <a:ln w="63500" cap="rnd">
            <a:solidFill>
              <a:schemeClr val="accent2"/>
            </a:solidFill>
            <a:prstDash val="lgDashDot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C1670E-B994-4510-ABAC-EB0A7179B214}"/>
              </a:ext>
            </a:extLst>
          </p:cNvPr>
          <p:cNvSpPr txBox="1"/>
          <p:nvPr/>
        </p:nvSpPr>
        <p:spPr>
          <a:xfrm>
            <a:off x="884580" y="3202884"/>
            <a:ext cx="208059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D20055"/>
                </a:solidFill>
                <a:latin typeface="Matura MT Script Capitals" panose="03020802060602070202" pitchFamily="66" charset="0"/>
              </a:rPr>
              <a:t>A Meaningful Passover!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654AC-0A7A-47AC-9AB3-BCDD8BC2A11F}"/>
              </a:ext>
            </a:extLst>
          </p:cNvPr>
          <p:cNvSpPr txBox="1"/>
          <p:nvPr/>
        </p:nvSpPr>
        <p:spPr>
          <a:xfrm>
            <a:off x="9197007" y="3063737"/>
            <a:ext cx="2438401" cy="220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>
                <a:solidFill>
                  <a:srgbClr val="D20055"/>
                </a:solidFill>
                <a:latin typeface="Curlz MT" panose="04040404050702020202" pitchFamily="82" charset="0"/>
              </a:rPr>
              <a:t>A Delightful     First Day Of Unleavened Bread!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7B657-76E3-45D4-8F1E-35A51759B44F}"/>
              </a:ext>
            </a:extLst>
          </p:cNvPr>
          <p:cNvSpPr txBox="1"/>
          <p:nvPr/>
        </p:nvSpPr>
        <p:spPr>
          <a:xfrm>
            <a:off x="4535554" y="1356225"/>
            <a:ext cx="31208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rgbClr val="D20055"/>
                </a:solidFill>
                <a:latin typeface="CommercialScript BT" panose="03030803040807090C04" pitchFamily="66" charset="0"/>
              </a:rPr>
              <a:t>A Memorable Night To Be Much Observed!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28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9705">
        <p:blinds dir="vert"/>
      </p:transition>
    </mc:Choice>
    <mc:Fallback>
      <p:transition spd="slow" advTm="3970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4|2.9|4.1|6.8|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20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CommercialScript BT</vt:lpstr>
      <vt:lpstr>Curlz MT</vt:lpstr>
      <vt:lpstr>Matura MT Script Capitals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created xsi:type="dcterms:W3CDTF">2020-04-09T15:20:46Z</dcterms:created>
  <dcterms:modified xsi:type="dcterms:W3CDTF">2020-04-09T21:54:42Z</dcterms:modified>
</cp:coreProperties>
</file>